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7" r:id="rId2"/>
    <p:sldId id="263" r:id="rId3"/>
    <p:sldId id="262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488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2484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0414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1016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8827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4754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3752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940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099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563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613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960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866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217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6830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722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4F73B-6FE2-4D53-B628-ED6E4420CBCB}" type="datetimeFigureOut">
              <a:rPr lang="nl-NL" smtClean="0"/>
              <a:t>21-8-2018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52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lYTeMIWByB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iHLKc_zM4-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1yWd6_gF5O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ontentplatform.ontwikkelcentrum.nl/CMS/CDS/Ontwikkelcentrum/Published%20content/Kenniskiem/93507%20Voeding/93507/93507/93007-o-2.htmlhttps:/www.youtube.com/watch?v=1SaXch9bpX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rZ8t4QAUfR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mail.aoc-oost.nl/owa/?ae=Item&amp;a=Open&amp;t=IPM.Note&amp;id=RgAAAAA6%2bN3JhTsKQbSwqM6MlnxZBwDrJg2bYWi/Rbd76LNh5WXEAAAAhawOAADrJg2bYWi/Rbd76LNh5WXEAAC6wlEfAAAJ&amp;pspid=_1505455431134_666684167https://www.youtube.com/watch?v=6ifSudReeu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tHoR35vmTvQ&amp;t=69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2799102" y="2404531"/>
            <a:ext cx="7766936" cy="1646302"/>
          </a:xfrm>
        </p:spPr>
        <p:txBody>
          <a:bodyPr/>
          <a:lstStyle/>
          <a:p>
            <a:r>
              <a:rPr lang="nl-NL" dirty="0" err="1" smtClean="0"/>
              <a:t>Rasgroepen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128707" y="4455782"/>
            <a:ext cx="7766936" cy="1096899"/>
          </a:xfrm>
        </p:spPr>
        <p:txBody>
          <a:bodyPr>
            <a:normAutofit/>
          </a:bodyPr>
          <a:lstStyle/>
          <a:p>
            <a:r>
              <a:rPr lang="nl-NL" dirty="0" smtClean="0"/>
              <a:t>Hondenrassen</a:t>
            </a:r>
          </a:p>
          <a:p>
            <a:r>
              <a:rPr lang="nl-NL" smtClean="0"/>
              <a:t>DV Honden </a:t>
            </a:r>
            <a:r>
              <a:rPr lang="nl-NL" smtClean="0"/>
              <a:t>&amp; </a:t>
            </a:r>
            <a:r>
              <a:rPr lang="nl-NL" smtClean="0"/>
              <a:t>Katten</a:t>
            </a:r>
            <a:endParaRPr lang="nl-NL" dirty="0" smtClean="0"/>
          </a:p>
        </p:txBody>
      </p:sp>
      <p:pic>
        <p:nvPicPr>
          <p:cNvPr id="1026" name="Picture 2" descr="Afbeeldingsresultaat voor hondenras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9881"/>
            <a:ext cx="10024353" cy="274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3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Rasgroep</a:t>
            </a:r>
            <a:r>
              <a:rPr lang="nl-NL" dirty="0" smtClean="0"/>
              <a:t> 9: Gezelschapshonden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Oorspronkelijk een combinatie van verschillende </a:t>
            </a:r>
            <a:r>
              <a:rPr lang="nl-NL" dirty="0" err="1" smtClean="0"/>
              <a:t>rasgroepen</a:t>
            </a:r>
            <a:endParaRPr lang="nl-NL" dirty="0" smtClean="0"/>
          </a:p>
          <a:p>
            <a:r>
              <a:rPr lang="nl-NL" dirty="0" smtClean="0"/>
              <a:t>Doel: de mens gezelschap houden</a:t>
            </a:r>
          </a:p>
          <a:p>
            <a:r>
              <a:rPr lang="nl-NL" dirty="0" smtClean="0"/>
              <a:t>Gezelschapshonden zijn sterk gehecht aan hun baas en kunnen slecht alleen zijn. Zijn speels, aanhankelijk, waaks en blaffen soms veel.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345" y="4466528"/>
            <a:ext cx="4474852" cy="226181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540" y="3818572"/>
            <a:ext cx="40386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90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642323" cy="1320800"/>
          </a:xfrm>
        </p:spPr>
        <p:txBody>
          <a:bodyPr/>
          <a:lstStyle/>
          <a:p>
            <a:r>
              <a:rPr lang="nl-NL" dirty="0" err="1" smtClean="0"/>
              <a:t>Rasgroep</a:t>
            </a:r>
            <a:r>
              <a:rPr lang="nl-NL" dirty="0" smtClean="0"/>
              <a:t> 10: Windhonden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Dit zijn jachthonden die vooral op zicht jagen </a:t>
            </a:r>
            <a:r>
              <a:rPr lang="nl-NL" dirty="0" err="1" smtClean="0"/>
              <a:t>i.p.v</a:t>
            </a:r>
            <a:r>
              <a:rPr lang="nl-NL" dirty="0" smtClean="0"/>
              <a:t> met hun neus.</a:t>
            </a:r>
          </a:p>
          <a:p>
            <a:r>
              <a:rPr lang="nl-NL" dirty="0" smtClean="0"/>
              <a:t>Ze worden gebruikt voor opsporen, jagen en vervolgens doden van de prooi.</a:t>
            </a:r>
          </a:p>
          <a:p>
            <a:r>
              <a:rPr lang="nl-NL" dirty="0" smtClean="0"/>
              <a:t>Ze zijn vaak rustig in huis maar buiten erg actief.</a:t>
            </a:r>
          </a:p>
          <a:p>
            <a:r>
              <a:rPr lang="nl-NL" dirty="0" smtClean="0"/>
              <a:t>Moeten vaak aan de lijn blijven (</a:t>
            </a:r>
            <a:r>
              <a:rPr lang="nl-NL" dirty="0" err="1" smtClean="0"/>
              <a:t>ivm</a:t>
            </a:r>
            <a:r>
              <a:rPr lang="nl-NL" dirty="0" smtClean="0"/>
              <a:t> sterk jachtinstinct)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771" y="3894357"/>
            <a:ext cx="5195752" cy="27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6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3 secties:</a:t>
            </a:r>
          </a:p>
          <a:p>
            <a:pPr lvl="1"/>
            <a:r>
              <a:rPr lang="nl-NL" dirty="0"/>
              <a:t>Honden die gefokt zijn om kuddes te hoeden, zoals de Hollandse herder</a:t>
            </a:r>
          </a:p>
          <a:p>
            <a:pPr lvl="1"/>
            <a:r>
              <a:rPr lang="nl-NL" dirty="0"/>
              <a:t>Honden die gebruikt worden om vee te drijven, zoals de Border Collie</a:t>
            </a:r>
          </a:p>
          <a:p>
            <a:pPr lvl="1"/>
            <a:r>
              <a:rPr lang="nl-NL" dirty="0"/>
              <a:t>Honden die de kudde bewaken, zoals de </a:t>
            </a:r>
            <a:r>
              <a:rPr lang="nl-NL" dirty="0" err="1" smtClean="0"/>
              <a:t>Kuvasz</a:t>
            </a:r>
            <a:endParaRPr lang="nl-NL" dirty="0"/>
          </a:p>
          <a:p>
            <a:r>
              <a:rPr lang="nl-NL" dirty="0"/>
              <a:t>Hoeders en drijvers zijn actieve honden met veel energie</a:t>
            </a:r>
          </a:p>
          <a:p>
            <a:r>
              <a:rPr lang="nl-NL" dirty="0"/>
              <a:t>De bewakers zijn rustige, zelfstandige honden</a:t>
            </a:r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829734" y="762000"/>
            <a:ext cx="929398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 err="1" smtClean="0"/>
              <a:t>Rasgroep</a:t>
            </a:r>
            <a:r>
              <a:rPr lang="nl-NL" dirty="0" smtClean="0"/>
              <a:t> 1: Herdershonden en veedrijvers</a:t>
            </a:r>
            <a:endParaRPr lang="nl-NL" dirty="0"/>
          </a:p>
        </p:txBody>
      </p:sp>
      <p:pic>
        <p:nvPicPr>
          <p:cNvPr id="6" name="Afbeelding 5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841" t="17857" r="68356" b="36942"/>
          <a:stretch/>
        </p:blipFill>
        <p:spPr>
          <a:xfrm>
            <a:off x="7452360" y="3926082"/>
            <a:ext cx="4317274" cy="253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368003" cy="1396101"/>
          </a:xfrm>
        </p:spPr>
        <p:txBody>
          <a:bodyPr/>
          <a:lstStyle/>
          <a:p>
            <a:r>
              <a:rPr lang="nl-NL" dirty="0" err="1" smtClean="0"/>
              <a:t>Rasgroep</a:t>
            </a:r>
            <a:r>
              <a:rPr lang="nl-NL" dirty="0" smtClean="0"/>
              <a:t> 2: </a:t>
            </a:r>
            <a:r>
              <a:rPr lang="nl-NL" dirty="0"/>
              <a:t>Pinchers, </a:t>
            </a:r>
            <a:r>
              <a:rPr lang="nl-NL" dirty="0" err="1"/>
              <a:t>Schnauzers</a:t>
            </a:r>
            <a:r>
              <a:rPr lang="nl-NL" dirty="0"/>
              <a:t>, </a:t>
            </a:r>
            <a:r>
              <a:rPr lang="nl-NL" dirty="0" err="1"/>
              <a:t>Mollossers</a:t>
            </a:r>
            <a:r>
              <a:rPr lang="nl-NL" dirty="0"/>
              <a:t> en Sennehonden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/>
            <a:r>
              <a:rPr lang="nl-NL" sz="2300" b="1" dirty="0" smtClean="0"/>
              <a:t>Gefokt voor verdelgen van ongedierte en bewaking van het huis.</a:t>
            </a:r>
          </a:p>
          <a:p>
            <a:pPr lvl="1"/>
            <a:r>
              <a:rPr lang="nl-NL" sz="2300" b="1" dirty="0" smtClean="0"/>
              <a:t>Uitzondering </a:t>
            </a:r>
            <a:r>
              <a:rPr lang="nl-NL" sz="2300" b="1" dirty="0"/>
              <a:t>D</a:t>
            </a:r>
            <a:r>
              <a:rPr lang="nl-NL" sz="2300" b="1" dirty="0" smtClean="0"/>
              <a:t>obermann Pincher, gefokt voor waak en verdediging.</a:t>
            </a:r>
            <a:endParaRPr lang="nl-NL" sz="2300" b="1" dirty="0"/>
          </a:p>
          <a:p>
            <a:pPr marL="457200" lvl="1" indent="0">
              <a:buNone/>
            </a:pPr>
            <a:r>
              <a:rPr lang="nl-NL" b="1" u="sng" dirty="0"/>
              <a:t/>
            </a:r>
            <a:br>
              <a:rPr lang="nl-NL" b="1" u="sng" dirty="0"/>
            </a:br>
            <a:r>
              <a:rPr lang="nl-NL" sz="1800" b="1" u="sng" dirty="0" smtClean="0"/>
              <a:t>Pinchers en </a:t>
            </a:r>
            <a:r>
              <a:rPr lang="nl-NL" sz="1800" b="1" u="sng" dirty="0" err="1" smtClean="0"/>
              <a:t>Schnauzers</a:t>
            </a:r>
            <a:r>
              <a:rPr lang="nl-NL" sz="1800" b="1" u="sng" dirty="0" smtClean="0"/>
              <a:t>:</a:t>
            </a:r>
            <a:endParaRPr lang="nl-NL" sz="1800" b="1" u="sng" dirty="0"/>
          </a:p>
          <a:p>
            <a:r>
              <a:rPr lang="nl-NL" dirty="0" smtClean="0"/>
              <a:t>Actieve en zelfstandige honden met veel jachtinstinct. </a:t>
            </a:r>
            <a:endParaRPr lang="nl-NL" dirty="0"/>
          </a:p>
          <a:p>
            <a:r>
              <a:rPr lang="nl-NL" dirty="0" smtClean="0"/>
              <a:t>Beschermend van aard.</a:t>
            </a:r>
          </a:p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	</a:t>
            </a:r>
            <a:r>
              <a:rPr lang="nl-NL" b="1" u="sng" dirty="0" err="1" smtClean="0"/>
              <a:t>Molossers</a:t>
            </a:r>
            <a:r>
              <a:rPr lang="nl-NL" b="1" u="sng" dirty="0" smtClean="0"/>
              <a:t> (</a:t>
            </a:r>
            <a:r>
              <a:rPr lang="nl-NL" b="1" u="sng" dirty="0" err="1" smtClean="0"/>
              <a:t>dogachtingen</a:t>
            </a:r>
            <a:r>
              <a:rPr lang="nl-NL" b="1" u="sng" dirty="0" smtClean="0"/>
              <a:t>):</a:t>
            </a:r>
          </a:p>
          <a:p>
            <a:r>
              <a:rPr lang="nl-NL" dirty="0" smtClean="0"/>
              <a:t>Als verdediger en lastendrager (leger)</a:t>
            </a:r>
          </a:p>
          <a:p>
            <a:r>
              <a:rPr lang="nl-NL" dirty="0" smtClean="0"/>
              <a:t>Sommige rassen voor gevechten</a:t>
            </a:r>
            <a:r>
              <a:rPr lang="nl-NL" dirty="0"/>
              <a:t/>
            </a:r>
            <a:br>
              <a:rPr lang="nl-NL" dirty="0"/>
            </a:b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	</a:t>
            </a:r>
            <a:r>
              <a:rPr lang="nl-NL" b="1" u="sng" dirty="0" err="1" smtClean="0"/>
              <a:t>Sennenhonden</a:t>
            </a:r>
            <a:r>
              <a:rPr lang="nl-NL" b="1" u="sng" dirty="0" smtClean="0"/>
              <a:t>:</a:t>
            </a:r>
          </a:p>
          <a:p>
            <a:r>
              <a:rPr lang="nl-NL" dirty="0" smtClean="0"/>
              <a:t>Drijven, karren trekken en huis bewaken.</a:t>
            </a:r>
          </a:p>
          <a:p>
            <a:r>
              <a:rPr lang="nl-NL" dirty="0" smtClean="0"/>
              <a:t>Waaks en zelfstandig. Behoorlijk actief.</a:t>
            </a:r>
            <a:br>
              <a:rPr lang="nl-NL" dirty="0" smtClean="0"/>
            </a:br>
            <a:endParaRPr lang="nl-NL" dirty="0" smtClean="0"/>
          </a:p>
        </p:txBody>
      </p:sp>
      <p:pic>
        <p:nvPicPr>
          <p:cNvPr id="6" name="Afbeelding 5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934" t="15514" r="65765" b="33594"/>
          <a:stretch/>
        </p:blipFill>
        <p:spPr>
          <a:xfrm>
            <a:off x="6204859" y="4100975"/>
            <a:ext cx="3542668" cy="20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2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5336" t="22895" r="71762" b="43287"/>
          <a:stretch/>
        </p:blipFill>
        <p:spPr>
          <a:xfrm>
            <a:off x="5845629" y="3559419"/>
            <a:ext cx="4343400" cy="24819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Rasgroep</a:t>
            </a:r>
            <a:r>
              <a:rPr lang="nl-NL" dirty="0" smtClean="0"/>
              <a:t> 3: Terriërs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Gefokt om te jagen op ongedierte en schadelijk wild.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Hoogbenige terriërs (jagen boven de grond)</a:t>
            </a:r>
          </a:p>
          <a:p>
            <a:r>
              <a:rPr lang="nl-NL" dirty="0" smtClean="0"/>
              <a:t>Laagbenige terriërs (gevechten)</a:t>
            </a:r>
          </a:p>
          <a:p>
            <a:r>
              <a:rPr lang="nl-NL" dirty="0" smtClean="0"/>
              <a:t>Dwerghonden (gezelschap)</a:t>
            </a:r>
          </a:p>
          <a:p>
            <a:endParaRPr lang="nl-NL" dirty="0"/>
          </a:p>
          <a:p>
            <a:r>
              <a:rPr lang="nl-NL" dirty="0" smtClean="0"/>
              <a:t>Moedig en vasthoudend</a:t>
            </a:r>
          </a:p>
          <a:p>
            <a:r>
              <a:rPr lang="nl-NL" dirty="0" smtClean="0"/>
              <a:t>Veel energie en echte jagers</a:t>
            </a:r>
          </a:p>
          <a:p>
            <a:r>
              <a:rPr lang="nl-NL" dirty="0" smtClean="0"/>
              <a:t>Onafhankelijk en eigenwijs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325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Rasgroep</a:t>
            </a:r>
            <a:r>
              <a:rPr lang="nl-NL" dirty="0" smtClean="0"/>
              <a:t> 4: Dashonden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Gefokt om te jagen onder de grond.</a:t>
            </a:r>
          </a:p>
          <a:p>
            <a:r>
              <a:rPr lang="nl-NL" dirty="0" smtClean="0"/>
              <a:t>Kortharig, ruwharig en langharig.</a:t>
            </a:r>
          </a:p>
          <a:p>
            <a:r>
              <a:rPr lang="nl-NL" dirty="0" smtClean="0"/>
              <a:t>Drie formaten: standaard, dwerg en </a:t>
            </a:r>
            <a:r>
              <a:rPr lang="nl-NL" dirty="0" err="1" smtClean="0"/>
              <a:t>kaninchen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Moedig, blaffen graag en zijn zelfstandig.</a:t>
            </a:r>
          </a:p>
          <a:p>
            <a:endParaRPr lang="nl-NL" dirty="0"/>
          </a:p>
        </p:txBody>
      </p:sp>
      <p:pic>
        <p:nvPicPr>
          <p:cNvPr id="5" name="Afbeelding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5104" t="18923" r="69888" b="37551"/>
          <a:stretch/>
        </p:blipFill>
        <p:spPr>
          <a:xfrm>
            <a:off x="6270171" y="3807883"/>
            <a:ext cx="3657600" cy="246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2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717965"/>
            <a:ext cx="9446382" cy="4695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		</a:t>
            </a:r>
            <a:r>
              <a:rPr lang="nl-NL" sz="2400" b="1" u="sng" dirty="0" smtClean="0"/>
              <a:t>Spitsen</a:t>
            </a:r>
          </a:p>
          <a:p>
            <a:pPr lvl="1"/>
            <a:r>
              <a:rPr lang="nl-NL" dirty="0"/>
              <a:t>P</a:t>
            </a:r>
            <a:r>
              <a:rPr lang="nl-NL" dirty="0" smtClean="0"/>
              <a:t>oolhonden, gebruikt om te trekken, te waken en te jagen</a:t>
            </a:r>
          </a:p>
          <a:p>
            <a:pPr lvl="2"/>
            <a:r>
              <a:rPr lang="nl-NL" dirty="0" smtClean="0"/>
              <a:t>Groepsdieren die slecht alleen kunnen zijn</a:t>
            </a:r>
          </a:p>
          <a:p>
            <a:pPr lvl="2"/>
            <a:r>
              <a:rPr lang="nl-NL" dirty="0" smtClean="0"/>
              <a:t>Afstandelijk naar mensen en vaak dominant</a:t>
            </a:r>
          </a:p>
          <a:p>
            <a:pPr lvl="1"/>
            <a:r>
              <a:rPr lang="nl-NL" dirty="0" smtClean="0"/>
              <a:t>Scandinavische jachthonden, zoals de Noorse Elandhond</a:t>
            </a:r>
          </a:p>
          <a:p>
            <a:pPr lvl="1"/>
            <a:r>
              <a:rPr lang="nl-NL" dirty="0" smtClean="0"/>
              <a:t>Scandinavische herdershonden, zoals </a:t>
            </a:r>
            <a:r>
              <a:rPr lang="nl-NL" dirty="0"/>
              <a:t>de </a:t>
            </a:r>
            <a:r>
              <a:rPr lang="nl-NL" dirty="0" err="1"/>
              <a:t>Ijslandse</a:t>
            </a:r>
            <a:r>
              <a:rPr lang="nl-NL" dirty="0"/>
              <a:t> hond</a:t>
            </a:r>
          </a:p>
          <a:p>
            <a:pPr lvl="1"/>
            <a:r>
              <a:rPr lang="nl-NL" dirty="0" smtClean="0"/>
              <a:t>Europese en Aziatische keeshonden, zoals de </a:t>
            </a:r>
            <a:r>
              <a:rPr lang="nl-NL" dirty="0" err="1" smtClean="0"/>
              <a:t>Akita</a:t>
            </a:r>
            <a:r>
              <a:rPr lang="nl-NL" dirty="0" smtClean="0"/>
              <a:t> </a:t>
            </a:r>
            <a:r>
              <a:rPr lang="nl-NL" dirty="0" err="1" smtClean="0"/>
              <a:t>Inu</a:t>
            </a:r>
            <a:r>
              <a:rPr lang="nl-NL" dirty="0" smtClean="0"/>
              <a:t> en de Chow </a:t>
            </a:r>
            <a:r>
              <a:rPr lang="nl-NL" dirty="0" err="1" smtClean="0"/>
              <a:t>Chow</a:t>
            </a:r>
            <a:r>
              <a:rPr lang="nl-NL" dirty="0" smtClean="0"/>
              <a:t>	</a:t>
            </a:r>
          </a:p>
          <a:p>
            <a:pPr lvl="2"/>
            <a:r>
              <a:rPr lang="nl-NL" dirty="0" smtClean="0"/>
              <a:t>Waaks, blaffen veel, trouw aan gezin, eigenzinnig</a:t>
            </a:r>
          </a:p>
          <a:p>
            <a:pPr marL="914400" lvl="2" indent="0">
              <a:buNone/>
            </a:pPr>
            <a:endParaRPr lang="nl-NL" dirty="0" smtClean="0"/>
          </a:p>
          <a:p>
            <a:pPr marL="914400" lvl="2" indent="0">
              <a:buNone/>
            </a:pPr>
            <a:r>
              <a:rPr lang="nl-NL" sz="2400" b="1" u="sng" dirty="0" smtClean="0"/>
              <a:t>Oertypen</a:t>
            </a:r>
            <a:endParaRPr lang="nl-NL" sz="2400" b="1" u="sng" dirty="0"/>
          </a:p>
          <a:p>
            <a:pPr lvl="1"/>
            <a:r>
              <a:rPr lang="nl-NL" dirty="0" smtClean="0"/>
              <a:t>De </a:t>
            </a:r>
            <a:r>
              <a:rPr lang="nl-NL" dirty="0"/>
              <a:t>oorspronkelijke honden die al heel lang bestaan, zoals de </a:t>
            </a:r>
            <a:r>
              <a:rPr lang="nl-NL" dirty="0" err="1"/>
              <a:t>pharaohond</a:t>
            </a:r>
            <a:r>
              <a:rPr lang="nl-NL" dirty="0"/>
              <a:t>, </a:t>
            </a:r>
            <a:r>
              <a:rPr lang="nl-NL" dirty="0" err="1"/>
              <a:t>Basenji</a:t>
            </a:r>
            <a:endParaRPr lang="nl-NL" dirty="0"/>
          </a:p>
          <a:p>
            <a:pPr lvl="1"/>
            <a:r>
              <a:rPr lang="nl-NL" dirty="0"/>
              <a:t>Deze honden zijn erg onafhankelijk en echte jagers</a:t>
            </a:r>
          </a:p>
          <a:p>
            <a:pPr lvl="2"/>
            <a:endParaRPr lang="nl-NL" dirty="0" smtClean="0"/>
          </a:p>
          <a:p>
            <a:pPr lvl="2"/>
            <a:endParaRPr lang="nl-NL" dirty="0"/>
          </a:p>
          <a:p>
            <a:pPr marL="914400" lvl="2" indent="0">
              <a:buNone/>
            </a:pPr>
            <a:endParaRPr lang="nl-NL" sz="2000" b="1" u="sng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829734" y="762000"/>
            <a:ext cx="929398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 err="1" smtClean="0"/>
              <a:t>Rasgroep</a:t>
            </a:r>
            <a:r>
              <a:rPr lang="nl-NL" dirty="0" smtClean="0"/>
              <a:t> 5: Spitsen en oertypen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075" y="1121500"/>
            <a:ext cx="3333750" cy="28384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794" y="3959950"/>
            <a:ext cx="2692174" cy="282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7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642323" cy="1320800"/>
          </a:xfrm>
        </p:spPr>
        <p:txBody>
          <a:bodyPr/>
          <a:lstStyle/>
          <a:p>
            <a:r>
              <a:rPr lang="nl-NL" dirty="0" err="1" smtClean="0"/>
              <a:t>Rasgroep</a:t>
            </a:r>
            <a:r>
              <a:rPr lang="nl-NL" dirty="0" smtClean="0"/>
              <a:t> </a:t>
            </a:r>
            <a:r>
              <a:rPr lang="nl-NL" dirty="0"/>
              <a:t>6</a:t>
            </a:r>
            <a:r>
              <a:rPr lang="nl-NL" dirty="0" smtClean="0"/>
              <a:t>: Lopende honden en zweethonden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Worden gebruikt voor de jacht. </a:t>
            </a:r>
          </a:p>
          <a:p>
            <a:r>
              <a:rPr lang="nl-NL" dirty="0" smtClean="0"/>
              <a:t>Drijvende honden: drijven het wild op (</a:t>
            </a:r>
            <a:r>
              <a:rPr lang="nl-NL" dirty="0" err="1" smtClean="0"/>
              <a:t>beagle</a:t>
            </a:r>
            <a:r>
              <a:rPr lang="nl-NL" dirty="0" smtClean="0"/>
              <a:t>)</a:t>
            </a:r>
          </a:p>
          <a:p>
            <a:r>
              <a:rPr lang="nl-NL" dirty="0" smtClean="0"/>
              <a:t>Zweethonden: volgen sporen (bloedhond)</a:t>
            </a:r>
          </a:p>
          <a:p>
            <a:r>
              <a:rPr lang="nl-NL" dirty="0" smtClean="0"/>
              <a:t>Overige: </a:t>
            </a:r>
            <a:r>
              <a:rPr lang="nl-NL" dirty="0" err="1" smtClean="0"/>
              <a:t>dalmatische</a:t>
            </a:r>
            <a:r>
              <a:rPr lang="nl-NL" dirty="0" smtClean="0"/>
              <a:t> en </a:t>
            </a:r>
            <a:r>
              <a:rPr lang="nl-NL" dirty="0" err="1" smtClean="0"/>
              <a:t>rhodesian</a:t>
            </a:r>
            <a:r>
              <a:rPr lang="nl-NL" dirty="0" smtClean="0"/>
              <a:t>. Sterke, actieve honden met eigen wil.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711" t="18862" r="66283" b="35603"/>
          <a:stretch/>
        </p:blipFill>
        <p:spPr>
          <a:xfrm>
            <a:off x="1789610" y="4100975"/>
            <a:ext cx="3984172" cy="219371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102" y="3762103"/>
            <a:ext cx="4464804" cy="297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642323" cy="1320800"/>
          </a:xfrm>
        </p:spPr>
        <p:txBody>
          <a:bodyPr/>
          <a:lstStyle/>
          <a:p>
            <a:r>
              <a:rPr lang="nl-NL" dirty="0" err="1" smtClean="0"/>
              <a:t>Rasgroep</a:t>
            </a:r>
            <a:r>
              <a:rPr lang="nl-NL" dirty="0" smtClean="0"/>
              <a:t> 7: Voorstaande honden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Jachthonden die het wild (vaak vogels) opsporen en aanwijzen.</a:t>
            </a:r>
          </a:p>
          <a:p>
            <a:r>
              <a:rPr lang="nl-NL" dirty="0" smtClean="0"/>
              <a:t>Pas wanneer de jager het aangeeft jaagt hij het wild op.</a:t>
            </a:r>
          </a:p>
          <a:p>
            <a:r>
              <a:rPr lang="nl-NL" dirty="0" smtClean="0"/>
              <a:t>Daarna apporteert hij het wild.</a:t>
            </a:r>
          </a:p>
          <a:p>
            <a:r>
              <a:rPr lang="nl-NL" dirty="0" smtClean="0"/>
              <a:t>Het zijn gevoelige honden die zich aan het gezin hechten.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193" t="19531" r="66283" b="35269"/>
          <a:stretch/>
        </p:blipFill>
        <p:spPr>
          <a:xfrm>
            <a:off x="6466113" y="4100975"/>
            <a:ext cx="3853543" cy="207262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736" y="4058408"/>
            <a:ext cx="3682757" cy="25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642323" cy="1320800"/>
          </a:xfrm>
        </p:spPr>
        <p:txBody>
          <a:bodyPr/>
          <a:lstStyle/>
          <a:p>
            <a:r>
              <a:rPr lang="nl-NL" dirty="0" err="1" smtClean="0"/>
              <a:t>Rasgroep</a:t>
            </a:r>
            <a:r>
              <a:rPr lang="nl-NL" dirty="0" smtClean="0"/>
              <a:t> </a:t>
            </a:r>
            <a:r>
              <a:rPr lang="nl-NL" dirty="0"/>
              <a:t>8</a:t>
            </a:r>
            <a:r>
              <a:rPr lang="nl-NL" dirty="0" smtClean="0"/>
              <a:t>: </a:t>
            </a:r>
            <a:r>
              <a:rPr lang="nl-NL" dirty="0" err="1" smtClean="0"/>
              <a:t>Retrievers</a:t>
            </a:r>
            <a:r>
              <a:rPr lang="nl-NL" dirty="0" smtClean="0"/>
              <a:t>, spaniels en waterhonden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2160589"/>
            <a:ext cx="7016689" cy="3880773"/>
          </a:xfrm>
        </p:spPr>
        <p:txBody>
          <a:bodyPr/>
          <a:lstStyle/>
          <a:p>
            <a:r>
              <a:rPr lang="nl-NL" dirty="0" smtClean="0"/>
              <a:t>Ze halen wild op wanneer de jager het heeft geschoten. </a:t>
            </a:r>
          </a:p>
          <a:p>
            <a:r>
              <a:rPr lang="nl-NL" dirty="0" smtClean="0"/>
              <a:t>Waterhonden helpen de vissers.</a:t>
            </a:r>
          </a:p>
          <a:p>
            <a:r>
              <a:rPr lang="nl-NL" dirty="0" err="1" smtClean="0"/>
              <a:t>Retrievers</a:t>
            </a:r>
            <a:r>
              <a:rPr lang="nl-NL" dirty="0" smtClean="0"/>
              <a:t> werken graag samen met baas.</a:t>
            </a:r>
          </a:p>
          <a:p>
            <a:r>
              <a:rPr lang="nl-NL" dirty="0" smtClean="0"/>
              <a:t>Deze honden zijn sociaal, aanhankelijk en hebben veel uithoudingsvermogen.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489" t="19866" r="66154" b="35603"/>
          <a:stretch/>
        </p:blipFill>
        <p:spPr>
          <a:xfrm>
            <a:off x="2800405" y="4282465"/>
            <a:ext cx="3200399" cy="175889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3108" y="1930400"/>
            <a:ext cx="3273198" cy="368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8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273</TotalTime>
  <Words>404</Words>
  <Application>Microsoft Office PowerPoint</Application>
  <PresentationFormat>Breedbeeld</PresentationFormat>
  <Paragraphs>77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Rasgroepen</vt:lpstr>
      <vt:lpstr>PowerPoint-presentatie</vt:lpstr>
      <vt:lpstr>Rasgroep 2: Pinchers, Schnauzers, Mollossers en Sennehonden </vt:lpstr>
      <vt:lpstr>Rasgroep 3: Terriërs </vt:lpstr>
      <vt:lpstr>Rasgroep 4: Dashonden</vt:lpstr>
      <vt:lpstr>PowerPoint-presentatie</vt:lpstr>
      <vt:lpstr>Rasgroep 6: Lopende honden en zweethonden</vt:lpstr>
      <vt:lpstr>Rasgroep 7: Voorstaande honden</vt:lpstr>
      <vt:lpstr>Rasgroep 8: Retrievers, spaniels en waterhonden</vt:lpstr>
      <vt:lpstr>Rasgroep 9: Gezelschapshonden</vt:lpstr>
      <vt:lpstr>Rasgroep 10: Windhonden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Voeren en verzorgen</dc:title>
  <dc:creator>Wies Temming - Pondes</dc:creator>
  <cp:lastModifiedBy>Sophie Witschge</cp:lastModifiedBy>
  <cp:revision>31</cp:revision>
  <dcterms:created xsi:type="dcterms:W3CDTF">2017-08-31T10:11:22Z</dcterms:created>
  <dcterms:modified xsi:type="dcterms:W3CDTF">2018-08-21T20:31:41Z</dcterms:modified>
</cp:coreProperties>
</file>